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7" r:id="rId3"/>
    <p:sldId id="266" r:id="rId4"/>
    <p:sldId id="298" r:id="rId5"/>
    <p:sldId id="265" r:id="rId6"/>
    <p:sldId id="258" r:id="rId7"/>
    <p:sldId id="259" r:id="rId8"/>
    <p:sldId id="260" r:id="rId9"/>
    <p:sldId id="261" r:id="rId10"/>
    <p:sldId id="262" r:id="rId11"/>
    <p:sldId id="263" r:id="rId12"/>
    <p:sldId id="264" r:id="rId13"/>
    <p:sldId id="29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C688A6-FD7E-4B3F-BA30-FE975957D20D}"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688A6-FD7E-4B3F-BA30-FE975957D20D}"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688A6-FD7E-4B3F-BA30-FE975957D20D}"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688A6-FD7E-4B3F-BA30-FE975957D20D}"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C688A6-FD7E-4B3F-BA30-FE975957D20D}" type="datetimeFigureOut">
              <a:rPr lang="en-US" smtClean="0"/>
              <a:pPr/>
              <a:t>2/23/2024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C688A6-FD7E-4B3F-BA30-FE975957D20D}"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C688A6-FD7E-4B3F-BA30-FE975957D20D}" type="datetimeFigureOut">
              <a:rPr lang="en-US" smtClean="0"/>
              <a:pPr/>
              <a:t>2/23/2024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C688A6-FD7E-4B3F-BA30-FE975957D20D}" type="datetimeFigureOut">
              <a:rPr lang="en-US" smtClean="0"/>
              <a:pPr/>
              <a:t>2/23/2024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688A6-FD7E-4B3F-BA30-FE975957D20D}" type="datetimeFigureOut">
              <a:rPr lang="en-US" smtClean="0"/>
              <a:pPr/>
              <a:t>2/23/2024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688A6-FD7E-4B3F-BA30-FE975957D20D}"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688A6-FD7E-4B3F-BA30-FE975957D20D}" type="datetimeFigureOut">
              <a:rPr lang="en-US" smtClean="0"/>
              <a:pPr/>
              <a:t>2/23/2024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BD5F4-5B14-414C-93AF-D7DA0042A7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688A6-FD7E-4B3F-BA30-FE975957D20D}" type="datetimeFigureOut">
              <a:rPr lang="en-US" smtClean="0"/>
              <a:pPr/>
              <a:t>2/23/2024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BD5F4-5B14-414C-93AF-D7DA0042A7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adless Horseman - Etsy"/>
          <p:cNvPicPr>
            <a:picLocks noChangeAspect="1" noChangeArrowheads="1"/>
          </p:cNvPicPr>
          <p:nvPr/>
        </p:nvPicPr>
        <p:blipFill>
          <a:blip r:embed="rId2" cstate="print"/>
          <a:srcRect/>
          <a:stretch>
            <a:fillRect/>
          </a:stretch>
        </p:blipFill>
        <p:spPr bwMode="auto">
          <a:xfrm>
            <a:off x="-1828800" y="-1905000"/>
            <a:ext cx="10732160" cy="13841996"/>
          </a:xfrm>
          <a:prstGeom prst="rect">
            <a:avLst/>
          </a:prstGeom>
          <a:noFill/>
        </p:spPr>
      </p:pic>
      <p:sp>
        <p:nvSpPr>
          <p:cNvPr id="2" name="Title 1"/>
          <p:cNvSpPr>
            <a:spLocks noGrp="1"/>
          </p:cNvSpPr>
          <p:nvPr>
            <p:ph type="ctrTitle"/>
          </p:nvPr>
        </p:nvSpPr>
        <p:spPr/>
        <p:txBody>
          <a:bodyPr>
            <a:noAutofit/>
          </a:bodyPr>
          <a:lstStyle/>
          <a:p>
            <a:r>
              <a:rPr lang="en-US" sz="5400" b="1" dirty="0" smtClean="0">
                <a:solidFill>
                  <a:srgbClr val="FF0000"/>
                </a:solidFill>
              </a:rPr>
              <a:t>The Headless Horseman of Chatterbox Falls</a:t>
            </a:r>
            <a:endParaRPr lang="en-US" sz="5400" b="1" dirty="0">
              <a:solidFill>
                <a:srgbClr val="FF0000"/>
              </a:solidFill>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686800" cy="1754326"/>
          </a:xfrm>
          <a:prstGeom prst="rect">
            <a:avLst/>
          </a:prstGeom>
        </p:spPr>
        <p:txBody>
          <a:bodyPr wrap="square">
            <a:spAutoFit/>
          </a:bodyPr>
          <a:lstStyle/>
          <a:p>
            <a:r>
              <a:rPr lang="en-US" dirty="0" smtClean="0"/>
              <a:t>In 1880 rural America, at dusk, a young girl crosses an empty field.</a:t>
            </a:r>
          </a:p>
          <a:p>
            <a:r>
              <a:rPr lang="en-US" dirty="0" smtClean="0"/>
              <a:t>At the sound of a galloping horse, she turns.  She watches something, terrified.</a:t>
            </a:r>
          </a:p>
          <a:p>
            <a:r>
              <a:rPr lang="en-US" dirty="0" smtClean="0"/>
              <a:t>A headless horseman gallops at full speed across the far side of the field.</a:t>
            </a:r>
          </a:p>
          <a:p>
            <a:r>
              <a:rPr lang="en-US" dirty="0" smtClean="0"/>
              <a:t>The girl turns, gasping, and races toward a house, which looks too far away.</a:t>
            </a:r>
          </a:p>
          <a:p>
            <a:r>
              <a:rPr lang="en-US" dirty="0" smtClean="0"/>
              <a:t>The girl bursts into the house and runs to the kitchen, only to see the </a:t>
            </a:r>
            <a:r>
              <a:rPr lang="en-US" dirty="0" err="1" smtClean="0"/>
              <a:t>HH</a:t>
            </a:r>
            <a:r>
              <a:rPr lang="en-US" dirty="0" smtClean="0"/>
              <a:t> sitting there.</a:t>
            </a:r>
          </a:p>
          <a:p>
            <a:r>
              <a:rPr lang="en-US" dirty="0" smtClean="0"/>
              <a:t>“Father,” the girl says, “you gave me such a fright. And I knew who you were!”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763000" cy="2031325"/>
          </a:xfrm>
          <a:prstGeom prst="rect">
            <a:avLst/>
          </a:prstGeom>
        </p:spPr>
        <p:txBody>
          <a:bodyPr wrap="square">
            <a:spAutoFit/>
          </a:bodyPr>
          <a:lstStyle/>
          <a:p>
            <a:r>
              <a:rPr lang="en-US" dirty="0" smtClean="0"/>
              <a:t>In 1880 rural America, at dusk, a young girl crosses an empty field.</a:t>
            </a:r>
          </a:p>
          <a:p>
            <a:r>
              <a:rPr lang="en-US" dirty="0" smtClean="0"/>
              <a:t>At the sound of a galloping horse, she turns.  She watches something, terrified.</a:t>
            </a:r>
          </a:p>
          <a:p>
            <a:r>
              <a:rPr lang="en-US" dirty="0" smtClean="0"/>
              <a:t>A headless horseman gallops at full speed across the far side of the field.</a:t>
            </a:r>
          </a:p>
          <a:p>
            <a:r>
              <a:rPr lang="en-US" dirty="0" smtClean="0"/>
              <a:t>The girl turns, gasping, and races toward a house, which looks too far away.</a:t>
            </a:r>
          </a:p>
          <a:p>
            <a:r>
              <a:rPr lang="en-US" dirty="0" smtClean="0"/>
              <a:t>The girl bursts into the house and runs to the kitchen, only to see the </a:t>
            </a:r>
            <a:r>
              <a:rPr lang="en-US" dirty="0" err="1" smtClean="0"/>
              <a:t>HH</a:t>
            </a:r>
            <a:r>
              <a:rPr lang="en-US" dirty="0" smtClean="0"/>
              <a:t> sitting there.</a:t>
            </a:r>
          </a:p>
          <a:p>
            <a:r>
              <a:rPr lang="en-US" dirty="0" smtClean="0"/>
              <a:t>“Father,” the girl says, “you gave me such a fright. And I knew who you were!”</a:t>
            </a:r>
          </a:p>
          <a:p>
            <a:r>
              <a:rPr lang="en-US" dirty="0" smtClean="0"/>
              <a:t>The girl helps her father unbutton the coat. He extracts himself from the costume.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1"/>
            <a:ext cx="8534400" cy="2585323"/>
          </a:xfrm>
          <a:prstGeom prst="rect">
            <a:avLst/>
          </a:prstGeom>
        </p:spPr>
        <p:txBody>
          <a:bodyPr wrap="square">
            <a:spAutoFit/>
          </a:bodyPr>
          <a:lstStyle/>
          <a:p>
            <a:r>
              <a:rPr lang="en-US" dirty="0" smtClean="0"/>
              <a:t>In 1880 rural America, at dusk, a young girl crosses an empty field.</a:t>
            </a:r>
          </a:p>
          <a:p>
            <a:r>
              <a:rPr lang="en-US" dirty="0" smtClean="0"/>
              <a:t>At the sound of a galloping horse, she turns.  She watches something, terrified.</a:t>
            </a:r>
          </a:p>
          <a:p>
            <a:r>
              <a:rPr lang="en-US" dirty="0" smtClean="0"/>
              <a:t>A headless horseman gallops at full speed across the far side of the field.</a:t>
            </a:r>
          </a:p>
          <a:p>
            <a:r>
              <a:rPr lang="en-US" dirty="0" smtClean="0"/>
              <a:t>The girl turns, gasping, and races toward a house, which looks too far away.</a:t>
            </a:r>
          </a:p>
          <a:p>
            <a:r>
              <a:rPr lang="en-US" dirty="0" smtClean="0"/>
              <a:t>The girl bursts into the house and runs to the kitchen, only to see the </a:t>
            </a:r>
            <a:r>
              <a:rPr lang="en-US" dirty="0" err="1" smtClean="0"/>
              <a:t>HH</a:t>
            </a:r>
            <a:r>
              <a:rPr lang="en-US" dirty="0" smtClean="0"/>
              <a:t> sitting there.</a:t>
            </a:r>
          </a:p>
          <a:p>
            <a:r>
              <a:rPr lang="en-US" dirty="0" smtClean="0"/>
              <a:t>“Father,” the girl says, “you gave me such a fright. And I knew who you were!”</a:t>
            </a:r>
          </a:p>
          <a:p>
            <a:r>
              <a:rPr lang="en-US" dirty="0" smtClean="0"/>
              <a:t>The girl helps her father unbutton the coat. He extracts himself from the costume.</a:t>
            </a:r>
          </a:p>
          <a:p>
            <a:r>
              <a:rPr lang="en-US" dirty="0" smtClean="0"/>
              <a:t>He seems a gentle soul, a loving father. </a:t>
            </a:r>
          </a:p>
          <a:p>
            <a:r>
              <a:rPr lang="en-US" dirty="0" smtClean="0"/>
              <a:t>He tells his daughter that her mother will continue to rest in peace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8"/>
            <a:ext cx="8839200" cy="5909310"/>
          </a:xfrm>
          <a:prstGeom prst="rect">
            <a:avLst/>
          </a:prstGeom>
          <a:noFill/>
        </p:spPr>
        <p:txBody>
          <a:bodyPr wrap="square" rtlCol="0">
            <a:spAutoFit/>
          </a:bodyPr>
          <a:lstStyle/>
          <a:p>
            <a:r>
              <a:rPr lang="en-US" dirty="0" smtClean="0"/>
              <a:t>EXT. FARM FIELD – DUSK</a:t>
            </a:r>
          </a:p>
          <a:p>
            <a:endParaRPr lang="en-US" dirty="0" smtClean="0"/>
          </a:p>
          <a:p>
            <a:r>
              <a:rPr lang="en-US" dirty="0" smtClean="0"/>
              <a:t>The field, now only stubble, is bordered by a dense stand of timber. The sun has recently set, and pink-tinged clouds fade in the blue sky.  </a:t>
            </a:r>
          </a:p>
          <a:p>
            <a:endParaRPr lang="en-US" dirty="0" smtClean="0"/>
          </a:p>
          <a:p>
            <a:r>
              <a:rPr lang="en-US" dirty="0" smtClean="0"/>
              <a:t>Words appear on the screen: “Rural New York, 1880.” The words fade.</a:t>
            </a:r>
          </a:p>
          <a:p>
            <a:endParaRPr lang="en-US" dirty="0" smtClean="0"/>
          </a:p>
          <a:p>
            <a:r>
              <a:rPr lang="en-US" dirty="0" smtClean="0"/>
              <a:t>A young girl, MAGGIE, eight, scans the far side of the field, as if looking for something.</a:t>
            </a:r>
          </a:p>
          <a:p>
            <a:endParaRPr lang="en-US" dirty="0" smtClean="0"/>
          </a:p>
          <a:p>
            <a:r>
              <a:rPr lang="en-US" dirty="0" smtClean="0"/>
              <a:t>From behind her comes the sound of a horse approaching at full gallop.</a:t>
            </a:r>
          </a:p>
          <a:p>
            <a:endParaRPr lang="en-US" dirty="0" smtClean="0"/>
          </a:p>
          <a:p>
            <a:r>
              <a:rPr lang="en-US" dirty="0" smtClean="0"/>
              <a:t>Maggie turns, her face becoming a mask of terrified shock.</a:t>
            </a:r>
          </a:p>
          <a:p>
            <a:endParaRPr lang="en-US" dirty="0" smtClean="0"/>
          </a:p>
          <a:p>
            <a:r>
              <a:rPr lang="en-US" dirty="0" smtClean="0"/>
              <a:t>On the far side of the field near the tree line, a black horse gallops into view. Its rider wears a trench coat with a wide collar—and has no head.</a:t>
            </a:r>
          </a:p>
          <a:p>
            <a:endParaRPr lang="en-US" dirty="0" smtClean="0"/>
          </a:p>
          <a:p>
            <a:r>
              <a:rPr lang="en-US" dirty="0" smtClean="0"/>
              <a:t>The HEADLESS HORSEMAN raises a fist as he gallops by and cries: Woe to any who defile my grave!</a:t>
            </a:r>
          </a:p>
          <a:p>
            <a:endParaRPr lang="en-US" dirty="0" smtClean="0"/>
          </a:p>
          <a:p>
            <a:r>
              <a:rPr lang="en-US" dirty="0" smtClean="0"/>
              <a:t>Maggie turns and races toward a farmhouse at the end of the field, a cozy little cabin with lights on and smoke curling from the chimney. The farmhouse seems a long way off.</a:t>
            </a:r>
            <a:endParaRPr lang="en-US" dirty="0"/>
          </a:p>
        </p:txBody>
      </p:sp>
      <p:sp>
        <p:nvSpPr>
          <p:cNvPr id="3" name="TextBox 2"/>
          <p:cNvSpPr txBox="1"/>
          <p:nvPr/>
        </p:nvSpPr>
        <p:spPr>
          <a:xfrm>
            <a:off x="16535400" y="152399"/>
            <a:ext cx="4191000" cy="533007"/>
          </a:xfrm>
          <a:prstGeom prst="rect">
            <a:avLst/>
          </a:prstGeom>
          <a:noFill/>
        </p:spPr>
        <p:txBody>
          <a:bodyPr wrap="square" rtlCol="0">
            <a:spAutoFit/>
          </a:bodyPr>
          <a:lstStyle/>
          <a:p>
            <a:pPr algn="ctr"/>
            <a:r>
              <a:rPr lang="en-US" sz="2800" i="1" dirty="0" smtClean="0"/>
              <a:t>Where are we?</a:t>
            </a:r>
            <a:endParaRPr lang="en-US" sz="2800" i="1" dirty="0"/>
          </a:p>
        </p:txBody>
      </p:sp>
      <p:sp>
        <p:nvSpPr>
          <p:cNvPr id="5" name="Left Arrow 4"/>
          <p:cNvSpPr/>
          <p:nvPr/>
        </p:nvSpPr>
        <p:spPr>
          <a:xfrm>
            <a:off x="2667000" y="685810"/>
            <a:ext cx="731520" cy="279454"/>
          </a:xfrm>
          <a:prstGeom prst="left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dirty="0">
              <a:solidFill>
                <a:srgbClr val="FF0000"/>
              </a:solidFill>
            </a:endParaRPr>
          </a:p>
        </p:txBody>
      </p:sp>
      <p:sp>
        <p:nvSpPr>
          <p:cNvPr id="6" name="Down Arrow 5"/>
          <p:cNvSpPr/>
          <p:nvPr/>
        </p:nvSpPr>
        <p:spPr>
          <a:xfrm>
            <a:off x="4953000" y="685800"/>
            <a:ext cx="27432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FF0000"/>
              </a:solidFill>
            </a:endParaRPr>
          </a:p>
        </p:txBody>
      </p:sp>
      <p:sp>
        <p:nvSpPr>
          <p:cNvPr id="7" name="Down Arrow 6"/>
          <p:cNvSpPr/>
          <p:nvPr/>
        </p:nvSpPr>
        <p:spPr>
          <a:xfrm>
            <a:off x="1600200" y="1981200"/>
            <a:ext cx="274320" cy="54864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Down Arrow 7"/>
          <p:cNvSpPr/>
          <p:nvPr/>
        </p:nvSpPr>
        <p:spPr>
          <a:xfrm>
            <a:off x="1447800" y="4419600"/>
            <a:ext cx="274320" cy="54864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172200" y="2895600"/>
            <a:ext cx="274320" cy="54864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6172200" y="4495800"/>
            <a:ext cx="274320" cy="548640"/>
          </a:xfrm>
          <a:prstGeom prs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467600" y="4495800"/>
            <a:ext cx="274320" cy="54864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6705600" cy="1754326"/>
          </a:xfrm>
          <a:prstGeom prst="rect">
            <a:avLst/>
          </a:prstGeom>
          <a:noFill/>
        </p:spPr>
        <p:txBody>
          <a:bodyPr wrap="square" rtlCol="0">
            <a:spAutoFit/>
          </a:bodyPr>
          <a:lstStyle/>
          <a:p>
            <a:r>
              <a:rPr lang="en-US" b="1" dirty="0" smtClean="0"/>
              <a:t>Log Line:</a:t>
            </a:r>
          </a:p>
          <a:p>
            <a:endParaRPr lang="en-US" dirty="0" smtClean="0"/>
          </a:p>
          <a:p>
            <a:r>
              <a:rPr lang="en-US" dirty="0" smtClean="0"/>
              <a:t>In 1880s America, a headless horseman disrupts the city father’s attempt to move a cemetery. The fathers hire a tracker to hunt the horseman down.</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533400"/>
            <a:ext cx="8077200" cy="3139321"/>
          </a:xfrm>
          <a:prstGeom prst="rect">
            <a:avLst/>
          </a:prstGeom>
          <a:noFill/>
        </p:spPr>
        <p:txBody>
          <a:bodyPr wrap="square" rtlCol="0">
            <a:spAutoFit/>
          </a:bodyPr>
          <a:lstStyle/>
          <a:p>
            <a:r>
              <a:rPr lang="en-US" b="1" dirty="0" smtClean="0"/>
              <a:t>Beginning:</a:t>
            </a:r>
            <a:r>
              <a:rPr lang="en-US" dirty="0" smtClean="0"/>
              <a:t> In 1880 rural America, a young girl sees a Headless Horseman gallop across her father’s fields. She races home, discovers the Headless Horseman in her kitchen, and tells her father he looked convincing. Even knowing who he was, she was scared. Dad tells daughter her mother’s resting place will remain sacred. </a:t>
            </a:r>
          </a:p>
          <a:p>
            <a:r>
              <a:rPr lang="en-US" dirty="0" smtClean="0"/>
              <a:t> </a:t>
            </a:r>
          </a:p>
          <a:p>
            <a:r>
              <a:rPr lang="en-US" b="1" dirty="0" smtClean="0"/>
              <a:t>Middle:</a:t>
            </a:r>
            <a:r>
              <a:rPr lang="en-US" dirty="0" smtClean="0"/>
              <a:t> As the city Councilmen begin a process of moving a graveyard in order to make way for an electric company that will light the </a:t>
            </a:r>
            <a:r>
              <a:rPr lang="en-US" dirty="0" smtClean="0"/>
              <a:t>city, the </a:t>
            </a:r>
            <a:r>
              <a:rPr lang="en-US" dirty="0" smtClean="0"/>
              <a:t>Headless Horseman </a:t>
            </a:r>
            <a:r>
              <a:rPr lang="en-US" dirty="0" err="1" smtClean="0"/>
              <a:t>apears</a:t>
            </a:r>
            <a:r>
              <a:rPr lang="en-US" dirty="0" smtClean="0"/>
              <a:t>, scaring the daylights out of them and warning them to stop.</a:t>
            </a:r>
          </a:p>
          <a:p>
            <a:r>
              <a:rPr lang="en-US" dirty="0" smtClean="0"/>
              <a:t> </a:t>
            </a:r>
          </a:p>
          <a:p>
            <a:r>
              <a:rPr lang="en-US" b="1" dirty="0" smtClean="0"/>
              <a:t>End:</a:t>
            </a:r>
            <a:r>
              <a:rPr lang="en-US" dirty="0" smtClean="0"/>
              <a:t> The </a:t>
            </a:r>
            <a:r>
              <a:rPr lang="en-US" smtClean="0"/>
              <a:t>city </a:t>
            </a:r>
            <a:r>
              <a:rPr lang="en-US" smtClean="0"/>
              <a:t>council hires </a:t>
            </a:r>
            <a:r>
              <a:rPr lang="en-US" dirty="0" smtClean="0"/>
              <a:t>a tracker who swears he will hunt down the horseman and destroy him.</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Beats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369332"/>
          </a:xfrm>
          <a:prstGeom prst="rect">
            <a:avLst/>
          </a:prstGeom>
        </p:spPr>
        <p:txBody>
          <a:bodyPr wrap="square">
            <a:spAutoFit/>
          </a:bodyPr>
          <a:lstStyle/>
          <a:p>
            <a:r>
              <a:rPr lang="en-US" dirty="0" smtClean="0"/>
              <a:t>In 1880 rural America, at dusk, a young girl crosses an empty field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8763000" cy="646331"/>
          </a:xfrm>
          <a:prstGeom prst="rect">
            <a:avLst/>
          </a:prstGeom>
        </p:spPr>
        <p:txBody>
          <a:bodyPr wrap="square">
            <a:spAutoFit/>
          </a:bodyPr>
          <a:lstStyle/>
          <a:p>
            <a:r>
              <a:rPr lang="en-US" dirty="0" smtClean="0"/>
              <a:t>In 1880 rural America, at dusk, a young girl crosses an empty field.</a:t>
            </a:r>
          </a:p>
          <a:p>
            <a:r>
              <a:rPr lang="en-US" dirty="0" smtClean="0"/>
              <a:t>At the sound of a galloping horse, she turns.  She watches something, terrified.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382000" cy="923330"/>
          </a:xfrm>
          <a:prstGeom prst="rect">
            <a:avLst/>
          </a:prstGeom>
        </p:spPr>
        <p:txBody>
          <a:bodyPr wrap="square">
            <a:spAutoFit/>
          </a:bodyPr>
          <a:lstStyle/>
          <a:p>
            <a:r>
              <a:rPr lang="en-US" dirty="0" smtClean="0"/>
              <a:t>In 1880 rural America, at dusk, a young girl crosses an empty field.</a:t>
            </a:r>
          </a:p>
          <a:p>
            <a:r>
              <a:rPr lang="en-US" dirty="0" smtClean="0"/>
              <a:t>At the sound of a galloping horse, she turns.  She watches something, terrified.</a:t>
            </a:r>
          </a:p>
          <a:p>
            <a:r>
              <a:rPr lang="en-US" dirty="0"/>
              <a:t>A</a:t>
            </a:r>
            <a:r>
              <a:rPr lang="en-US" dirty="0" smtClean="0"/>
              <a:t> headless horseman gallops at full speed across the far side of the field.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686800" cy="1200329"/>
          </a:xfrm>
          <a:prstGeom prst="rect">
            <a:avLst/>
          </a:prstGeom>
        </p:spPr>
        <p:txBody>
          <a:bodyPr wrap="square">
            <a:spAutoFit/>
          </a:bodyPr>
          <a:lstStyle/>
          <a:p>
            <a:r>
              <a:rPr lang="en-US" dirty="0" smtClean="0"/>
              <a:t>In 1880 rural America, at dusk, a young girl crosses an empty field.</a:t>
            </a:r>
          </a:p>
          <a:p>
            <a:r>
              <a:rPr lang="en-US" dirty="0" smtClean="0"/>
              <a:t>At the sound of a galloping horse, she turns.  She watches something, terrified.</a:t>
            </a:r>
          </a:p>
          <a:p>
            <a:r>
              <a:rPr lang="en-US" dirty="0" smtClean="0"/>
              <a:t>A headless horseman gallops at full speed across the far side of the field.</a:t>
            </a:r>
          </a:p>
          <a:p>
            <a:r>
              <a:rPr lang="en-US" dirty="0" smtClean="0"/>
              <a:t>The girl turns, gasping, and races toward a house, which looks too far away.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1477328"/>
          </a:xfrm>
          <a:prstGeom prst="rect">
            <a:avLst/>
          </a:prstGeom>
        </p:spPr>
        <p:txBody>
          <a:bodyPr wrap="square">
            <a:spAutoFit/>
          </a:bodyPr>
          <a:lstStyle/>
          <a:p>
            <a:r>
              <a:rPr lang="en-US" dirty="0" smtClean="0"/>
              <a:t>In 1880 rural America, at dusk, a young girl crosses an empty field.</a:t>
            </a:r>
          </a:p>
          <a:p>
            <a:r>
              <a:rPr lang="en-US" dirty="0" smtClean="0"/>
              <a:t>At the sound of a galloping horse, she turns.  She watches something, terrified.</a:t>
            </a:r>
          </a:p>
          <a:p>
            <a:r>
              <a:rPr lang="en-US" dirty="0" smtClean="0"/>
              <a:t>A headless horseman gallops at full speed across the far side of the field.</a:t>
            </a:r>
          </a:p>
          <a:p>
            <a:r>
              <a:rPr lang="en-US" dirty="0" smtClean="0"/>
              <a:t>The girl turns, gasping, and races toward a house, which looks too far away.</a:t>
            </a:r>
          </a:p>
          <a:p>
            <a:r>
              <a:rPr lang="en-US" dirty="0" smtClean="0"/>
              <a:t>The girl bursts into the house and runs to the kitchen, only to see the </a:t>
            </a:r>
            <a:r>
              <a:rPr lang="en-US" dirty="0" err="1" smtClean="0"/>
              <a:t>HH</a:t>
            </a:r>
            <a:r>
              <a:rPr lang="en-US" dirty="0" smtClean="0"/>
              <a:t> sitting there.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TotalTime>
  <Words>922</Words>
  <Application>Microsoft Office PowerPoint</Application>
  <PresentationFormat>On-screen Show (4:3)</PresentationFormat>
  <Paragraphs>65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Headless Horseman of Chatterbox Falls</vt:lpstr>
      <vt:lpstr>Slide 2</vt:lpstr>
      <vt:lpstr>Slide 3</vt:lpstr>
      <vt:lpstr>Beats</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Headless Horseman of Chatterbox Falls</dc:title>
  <dc:creator>Greg</dc:creator>
  <cp:lastModifiedBy>Greg</cp:lastModifiedBy>
  <cp:revision>41</cp:revision>
  <dcterms:created xsi:type="dcterms:W3CDTF">2024-02-09T01:21:42Z</dcterms:created>
  <dcterms:modified xsi:type="dcterms:W3CDTF">2024-02-23T19:29:00Z</dcterms:modified>
</cp:coreProperties>
</file>